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74" r:id="rId6"/>
    <p:sldId id="266" r:id="rId7"/>
    <p:sldId id="268" r:id="rId8"/>
    <p:sldId id="269" r:id="rId9"/>
    <p:sldId id="270" r:id="rId10"/>
    <p:sldId id="271" r:id="rId11"/>
    <p:sldId id="272" r:id="rId12"/>
    <p:sldId id="263" r:id="rId13"/>
    <p:sldId id="262" r:id="rId14"/>
  </p:sldIdLst>
  <p:sldSz cx="12192000" cy="6858000"/>
  <p:notesSz cx="6858000" cy="9144000"/>
  <p:embeddedFontLst>
    <p:embeddedFont>
      <p:font typeface="나눔고딕" charset="-127"/>
      <p:regular r:id="rId15"/>
      <p:bold r:id="rId16"/>
    </p:embeddedFont>
    <p:embeddedFont>
      <p:font typeface="HY동녘B" pitchFamily="18" charset="-127"/>
      <p:regular r:id="rId17"/>
    </p:embeddedFont>
    <p:embeddedFont>
      <p:font typeface="MD개성체" pitchFamily="18" charset="-127"/>
      <p:regular r:id="rId18"/>
    </p:embeddedFont>
    <p:embeddedFont>
      <p:font typeface="HY나무B" pitchFamily="18" charset="-127"/>
      <p:regular r:id="rId19"/>
    </p:embeddedFont>
    <p:embeddedFont>
      <p:font typeface="Calibri Light" pitchFamily="34" charset="0"/>
      <p:regular r:id="rId20"/>
      <p:italic r:id="rId21"/>
    </p:embeddedFont>
    <p:embeddedFont>
      <p:font typeface="HY견고딕" pitchFamily="18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HY동녘M" pitchFamily="18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664"/>
    <a:srgbClr val="FFA2B1"/>
    <a:srgbClr val="FF7501"/>
    <a:srgbClr val="E7CDCB"/>
    <a:srgbClr val="CC4821"/>
    <a:srgbClr val="E6DDCA"/>
    <a:srgbClr val="FFE802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36" autoAdjust="0"/>
  </p:normalViewPr>
  <p:slideViewPr>
    <p:cSldViewPr snapToGrid="0">
      <p:cViewPr>
        <p:scale>
          <a:sx n="75" d="100"/>
          <a:sy n="75" d="100"/>
        </p:scale>
        <p:origin x="-1884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200" dirty="0" err="1"/>
              <a:t>sokoban</a:t>
            </a:r>
            <a:endParaRPr lang="en-US" altLang="en-US" dirty="0"/>
          </a:p>
        </c:rich>
      </c:tx>
      <c:layout>
        <c:manualLayout>
          <c:xMode val="edge"/>
          <c:yMode val="edge"/>
          <c:x val="0.14731250000000001"/>
          <c:y val="9.3749994232898981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sokoban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sokoban.c</c:v>
                </c:pt>
                <c:pt idx="1">
                  <c:v>sokoban.h</c:v>
                </c:pt>
                <c:pt idx="2">
                  <c:v>stage.h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0.5</c:v>
                </c:pt>
                <c:pt idx="2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7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1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3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9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zFN_HS-Poh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0mpv1H8VGa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467069"/>
          </a:xfrm>
          <a:prstGeom prst="rect">
            <a:avLst/>
          </a:prstGeom>
          <a:solidFill>
            <a:srgbClr val="E6DDC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97837" y="1472066"/>
            <a:ext cx="7794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시스템 프로그래밍 </a:t>
            </a:r>
            <a:r>
              <a:rPr lang="en-US" altLang="ko-KR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최</a:t>
            </a: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종</a:t>
            </a:r>
            <a:r>
              <a:rPr lang="en-US" altLang="ko-KR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)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3297837" y="2572951"/>
            <a:ext cx="8065861" cy="45554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4400" b="0" dirty="0" smtClean="0">
                <a:latin typeface="HY나무B" pitchFamily="18" charset="-127"/>
                <a:ea typeface="HY나무B" pitchFamily="18" charset="-127"/>
              </a:rPr>
              <a:t>4</a:t>
            </a:r>
            <a:r>
              <a:rPr lang="ko-KR" altLang="en-US" sz="4400" b="0" dirty="0" smtClean="0">
                <a:latin typeface="HY나무B" pitchFamily="18" charset="-127"/>
                <a:ea typeface="HY나무B" pitchFamily="18" charset="-127"/>
              </a:rPr>
              <a:t>팀</a:t>
            </a:r>
            <a:endParaRPr lang="en-US" altLang="ko-KR" sz="4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2013105025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김주현</a:t>
            </a:r>
            <a:endParaRPr lang="en-US" altLang="ko-KR" sz="2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2013097007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권용진</a:t>
            </a:r>
            <a:endParaRPr lang="en-US" altLang="ko-KR" sz="2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2015113283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장승원</a:t>
            </a:r>
            <a:endParaRPr lang="ko-KR" altLang="en-US" sz="2400" b="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768839"/>
            <a:ext cx="1633928" cy="1648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1633928" y="1768839"/>
            <a:ext cx="780594" cy="164892"/>
          </a:xfrm>
          <a:prstGeom prst="rect">
            <a:avLst/>
          </a:prstGeom>
          <a:solidFill>
            <a:srgbClr val="FFE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2414522" y="1773046"/>
            <a:ext cx="780594" cy="164892"/>
          </a:xfrm>
          <a:prstGeom prst="rect">
            <a:avLst/>
          </a:prstGeom>
          <a:solidFill>
            <a:srgbClr val="FF7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11411406" y="1851285"/>
            <a:ext cx="780594" cy="164892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Handler()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캐릭터 이동에 대한 코드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앞에 벽이 있으면 이동을 못한다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앞에 공이 있으면 공의 뒤를 확인해서 벽이 있으면 이동을 못하고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없으면 공과 함께 이동한다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공이 바구니에서 나오는 경우를 생각해 다시 바구니를 만들 수 있게 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  <p:pic>
        <p:nvPicPr>
          <p:cNvPr id="1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7348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27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StageTimer</a:t>
            </a:r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들어올 때마다 실행되는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들어오면 카운트를 하나씩 줄이고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0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이 되면 게임 오버시킨다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게임 오버되면 다시 시작하거나 종료시킬 수 있다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  <p:pic>
        <p:nvPicPr>
          <p:cNvPr id="1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6840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35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04.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구현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6950528" y="1819985"/>
            <a:ext cx="4615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651" y="1419440"/>
            <a:ext cx="3302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★ </a:t>
            </a:r>
            <a:r>
              <a:rPr lang="ko-KR" altLang="en-US" sz="2800" dirty="0" err="1" smtClean="0">
                <a:latin typeface="HY견고딕" pitchFamily="18" charset="-127"/>
                <a:ea typeface="HY견고딕" pitchFamily="18" charset="-127"/>
              </a:rPr>
              <a:t>유튜브</a:t>
            </a: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 링크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Users\User\Downloads\youtub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26" y="1864219"/>
            <a:ext cx="4099342" cy="40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9770" y="5715361"/>
            <a:ext cx="6332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itchFamily="18" charset="-127"/>
                <a:ea typeface="HY견고딕" pitchFamily="18" charset="-127"/>
                <a:hlinkClick r:id="rId4"/>
              </a:rPr>
              <a:t>https</a:t>
            </a:r>
            <a:r>
              <a:rPr lang="en-US" altLang="ko-KR" sz="2800" dirty="0">
                <a:latin typeface="HY견고딕" pitchFamily="18" charset="-127"/>
                <a:ea typeface="HY견고딕" pitchFamily="18" charset="-127"/>
                <a:hlinkClick r:id="rId4"/>
              </a:rPr>
              <a:t>://youtu.be/0mpv1H8VGaM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06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DDC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97837" y="2791200"/>
            <a:ext cx="4961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3087973"/>
            <a:ext cx="3195116" cy="169099"/>
            <a:chOff x="0" y="1768839"/>
            <a:chExt cx="3195116" cy="169099"/>
          </a:xfrm>
        </p:grpSpPr>
        <p:sp>
          <p:nvSpPr>
            <p:cNvPr id="8" name="직사각형 7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259580" y="3170419"/>
            <a:ext cx="3932420" cy="164892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ko-KR" altLang="en-US" sz="4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4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1464697" y="2023672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1464697" y="2738291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역할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464697" y="3452910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</a:t>
            </a:r>
            <a:r>
              <a:rPr lang="ko-KR" altLang="en-US" sz="2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1464697" y="4167529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13" name="직사각형 12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072"/>
          <a:stretch/>
        </p:blipFill>
        <p:spPr>
          <a:xfrm>
            <a:off x="7887165" y="736361"/>
            <a:ext cx="4309317" cy="54525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01.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기획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8" y="1951908"/>
            <a:ext cx="5950858" cy="42604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50528" y="1819985"/>
            <a:ext cx="46155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en-US" altLang="ko-KR" sz="3200" b="1" dirty="0" smtClean="0">
                <a:latin typeface="MD개성체" pitchFamily="18" charset="-127"/>
                <a:ea typeface="MD개성체" pitchFamily="18" charset="-127"/>
              </a:rPr>
              <a:t>“</a:t>
            </a:r>
            <a:r>
              <a:rPr lang="ko-KR" altLang="en-US" sz="3200" b="1" dirty="0" err="1" smtClean="0">
                <a:latin typeface="MD개성체" pitchFamily="18" charset="-127"/>
                <a:ea typeface="MD개성체" pitchFamily="18" charset="-127"/>
              </a:rPr>
              <a:t>소코반</a:t>
            </a:r>
            <a:r>
              <a:rPr lang="ko-KR" altLang="en-US" sz="3200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게임을 </a:t>
            </a:r>
            <a:r>
              <a:rPr lang="ko-KR" altLang="en-US" sz="3200" dirty="0" smtClean="0">
                <a:latin typeface="MD개성체" pitchFamily="18" charset="-127"/>
                <a:ea typeface="MD개성체" pitchFamily="18" charset="-127"/>
              </a:rPr>
              <a:t>만들자</a:t>
            </a:r>
            <a:r>
              <a:rPr lang="en-US" altLang="ko-KR" sz="3200" dirty="0" smtClean="0">
                <a:latin typeface="MD개성체" pitchFamily="18" charset="-127"/>
                <a:ea typeface="MD개성체" pitchFamily="18" charset="-127"/>
              </a:rPr>
              <a:t>”</a:t>
            </a:r>
          </a:p>
          <a:p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en-US" altLang="ko-KR" sz="3200" b="1" dirty="0" smtClean="0">
                <a:latin typeface="MD개성체" pitchFamily="18" charset="-127"/>
                <a:ea typeface="MD개성체" pitchFamily="18" charset="-127"/>
              </a:rPr>
              <a:t>※ </a:t>
            </a:r>
            <a:r>
              <a:rPr lang="ko-KR" altLang="en-US" sz="3200" b="1" dirty="0" err="1" smtClean="0">
                <a:latin typeface="MD개성체" pitchFamily="18" charset="-127"/>
                <a:ea typeface="MD개성체" pitchFamily="18" charset="-127"/>
              </a:rPr>
              <a:t>소코반</a:t>
            </a:r>
            <a:r>
              <a:rPr lang="ko-KR" altLang="en-US" sz="3200" dirty="0" err="1" smtClean="0">
                <a:latin typeface="MD개성체" pitchFamily="18" charset="-127"/>
                <a:ea typeface="MD개성체" pitchFamily="18" charset="-127"/>
              </a:rPr>
              <a:t>이란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?</a:t>
            </a:r>
          </a:p>
          <a:p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  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일본어로 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‘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창고지기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’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를 뜻하며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,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짐들을 오직 밀기만 해서 정해진 장소에 모두 배치하는 퍼즐 게임이다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.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 </a:t>
            </a:r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8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02.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역할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7290" y="2026397"/>
            <a:ext cx="3623310" cy="2588673"/>
            <a:chOff x="802091" y="2510508"/>
            <a:chExt cx="3707412" cy="2648760"/>
          </a:xfrm>
        </p:grpSpPr>
        <p:grpSp>
          <p:nvGrpSpPr>
            <p:cNvPr id="16" name="그룹 15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김주현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게임 화면 출력 관한 함수를 작성함</a:t>
                </a:r>
                <a:endParaRPr lang="en-US" altLang="ko-KR" sz="24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FFA2B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242450" y="2026397"/>
            <a:ext cx="3623310" cy="2588673"/>
            <a:chOff x="802091" y="2510508"/>
            <a:chExt cx="3707412" cy="2648760"/>
          </a:xfrm>
        </p:grpSpPr>
        <p:grpSp>
          <p:nvGrpSpPr>
            <p:cNvPr id="31" name="그룹 30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직사각형 32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FFA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장승</a:t>
                </a:r>
                <a:r>
                  <a:rPr lang="ko-KR" altLang="en-US" sz="3600" b="1" dirty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원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입력에 따른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게임 작동 전반에 관한 함수를 작성함</a:t>
                </a:r>
                <a:endParaRPr lang="en-US" altLang="ko-KR" sz="24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45B6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66305" y="2026397"/>
            <a:ext cx="3623310" cy="2588673"/>
            <a:chOff x="802091" y="2510508"/>
            <a:chExt cx="3707412" cy="2648760"/>
          </a:xfrm>
        </p:grpSpPr>
        <p:grpSp>
          <p:nvGrpSpPr>
            <p:cNvPr id="37" name="그룹 36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직사각형 38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45B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권</a:t>
                </a:r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용진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각 스테이지의 지도정보와 구조물들의 위치를 저장한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헤더파일을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작성함</a:t>
                </a:r>
                <a:endParaRPr lang="en-US" altLang="ko-KR" sz="20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FF75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5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765813725"/>
              </p:ext>
            </p:extLst>
          </p:nvPr>
        </p:nvGraphicFramePr>
        <p:xfrm>
          <a:off x="4381500" y="112675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구</a:t>
            </a:r>
            <a:r>
              <a:rPr lang="ko-KR" altLang="en-US" sz="4400" dirty="0">
                <a:latin typeface="HY나무B" pitchFamily="18" charset="-127"/>
                <a:ea typeface="HY나무B" pitchFamily="18" charset="-127"/>
              </a:rPr>
              <a:t>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내용 개체 틀 3"/>
          <p:cNvSpPr>
            <a:spLocks noGrp="1"/>
          </p:cNvSpPr>
          <p:nvPr>
            <p:ph sz="half" idx="4294967295"/>
          </p:nvPr>
        </p:nvSpPr>
        <p:spPr>
          <a:xfrm>
            <a:off x="408636" y="2466107"/>
            <a:ext cx="4371185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latin typeface="HY동녘B" pitchFamily="18" charset="-127"/>
                <a:ea typeface="HY동녘B" pitchFamily="18" charset="-127"/>
              </a:rPr>
              <a:t>sokoban.c</a:t>
            </a:r>
            <a:endParaRPr lang="en-US" sz="36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게임의 전반</a:t>
            </a:r>
            <a:endParaRPr lang="en-US" sz="2400" dirty="0" smtClean="0">
              <a:latin typeface="HY동녘B" pitchFamily="18" charset="-127"/>
              <a:ea typeface="HY동녘B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600" dirty="0" err="1">
                <a:latin typeface="HY동녘B" pitchFamily="18" charset="-127"/>
                <a:ea typeface="HY동녘B" pitchFamily="18" charset="-127"/>
              </a:rPr>
              <a:t>sokoban</a:t>
            </a:r>
            <a:r>
              <a:rPr lang="en-US" altLang="ko-KR" sz="3600" dirty="0" smtClean="0">
                <a:latin typeface="HY동녘B" pitchFamily="18" charset="-127"/>
                <a:ea typeface="HY동녘B" pitchFamily="18" charset="-127"/>
              </a:rPr>
              <a:t>..h</a:t>
            </a:r>
            <a:endParaRPr lang="en-US" altLang="ko-KR" sz="36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err="1" smtClean="0">
                <a:latin typeface="HY동녘B" pitchFamily="18" charset="-127"/>
                <a:ea typeface="HY동녘B" pitchFamily="18" charset="-127"/>
              </a:rPr>
              <a:t>sokoban.c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의 함수 선언 및 변수 초기화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600" dirty="0" err="1" smtClean="0">
                <a:latin typeface="HY동녘B" pitchFamily="18" charset="-127"/>
                <a:ea typeface="HY동녘B" pitchFamily="18" charset="-127"/>
              </a:rPr>
              <a:t>stage.h</a:t>
            </a:r>
            <a:endParaRPr lang="en-US" altLang="ko-KR" sz="36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데이터를 가짐</a:t>
            </a: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636" y="1925786"/>
            <a:ext cx="4371185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sokoban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85150" y="4359245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sokoban.c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88150" y="2530445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sokoban.h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5700" y="3149600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stage.h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54514"/>
            <a:ext cx="4686954" cy="3976914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main()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먼저 화면을 초기화한다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만들어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^C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와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^D</a:t>
            </a:r>
            <a:r>
              <a:rPr lang="ko-KR" altLang="en-US" sz="2400" dirty="0">
                <a:latin typeface="HY동녘B" pitchFamily="18" charset="-127"/>
                <a:ea typeface="HY동녘B" pitchFamily="18" charset="-127"/>
              </a:rPr>
              <a:t>는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무시하고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들어오면 </a:t>
            </a:r>
            <a:r>
              <a:rPr lang="en-US" altLang="ko-KR" sz="2400" dirty="0" err="1" smtClean="0">
                <a:latin typeface="HY동녘B" pitchFamily="18" charset="-127"/>
                <a:ea typeface="HY동녘B" pitchFamily="18" charset="-127"/>
              </a:rPr>
              <a:t>StageTimer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핸들러를</a:t>
            </a: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작동시키게 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1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626834"/>
            <a:ext cx="4686954" cy="3832274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main()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헤더파일에서 스테이지를 하나씩 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읽어온다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타이머를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세팅한다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스테이지에서 캐릭터위치를 읽어와 캐릭터를 배치한다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반복문을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돌려 스테이지를 계속 출력해주며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함수를 실행시킨다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3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644357"/>
            <a:ext cx="4686954" cy="37972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PrintStage</a:t>
            </a:r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읽어온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스테이지를 출력한다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넘버나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조작키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설명과 같은 간단한 인터페이스를 출력한다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클리어하면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다음 스테이지를 가져오도록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클리어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했음을 알리는 변수를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리턴한다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70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7094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Handler()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문자를 읽는다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방향키를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캐릭터의 위치를 변경시킨다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리셋키를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현재 스테이지를 다시 시작한다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종료키를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게임을 종료한다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624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340</Words>
  <Application>Microsoft Office PowerPoint</Application>
  <PresentationFormat>사용자 지정</PresentationFormat>
  <Paragraphs>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굴림</vt:lpstr>
      <vt:lpstr>Arial</vt:lpstr>
      <vt:lpstr>나눔고딕</vt:lpstr>
      <vt:lpstr>HY동녘B</vt:lpstr>
      <vt:lpstr>MD개성체</vt:lpstr>
      <vt:lpstr>HY나무B</vt:lpstr>
      <vt:lpstr>Calibri Light</vt:lpstr>
      <vt:lpstr>HY견고딕</vt:lpstr>
      <vt:lpstr>맑은 고딕</vt:lpstr>
      <vt:lpstr>Calibri</vt:lpstr>
      <vt:lpstr>HY동녘M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Windows 사용자</cp:lastModifiedBy>
  <cp:revision>39</cp:revision>
  <dcterms:created xsi:type="dcterms:W3CDTF">2014-12-02T03:53:45Z</dcterms:created>
  <dcterms:modified xsi:type="dcterms:W3CDTF">2016-12-15T12:50:55Z</dcterms:modified>
</cp:coreProperties>
</file>